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1474-53E5-4993-9633-E57843C25E7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41FD-164F-4BFC-8110-DE26327963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867400"/>
          </a:xfrm>
        </p:spPr>
        <p:txBody>
          <a:bodyPr/>
          <a:lstStyle/>
          <a:p>
            <a:r>
              <a:rPr lang="en-US" b="1" dirty="0" smtClean="0"/>
              <a:t>Literary Criticism and Text Editing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MS (Session 2020-2022)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</a:t>
            </a:r>
            <a:br>
              <a:rPr lang="en-US" dirty="0" smtClean="0"/>
            </a:br>
            <a:r>
              <a:rPr lang="en-US" dirty="0" smtClean="0"/>
              <a:t>Dr. </a:t>
            </a:r>
            <a:r>
              <a:rPr lang="en-US" dirty="0" err="1" smtClean="0"/>
              <a:t>Faiza</a:t>
            </a:r>
            <a:r>
              <a:rPr lang="en-US" dirty="0" smtClean="0"/>
              <a:t> </a:t>
            </a:r>
            <a:r>
              <a:rPr lang="en-US" dirty="0" err="1" smtClean="0"/>
              <a:t>Kiran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3581400"/>
          </a:xfrm>
        </p:spPr>
        <p:txBody>
          <a:bodyPr>
            <a:normAutofit/>
          </a:bodyPr>
          <a:lstStyle/>
          <a:p>
            <a:r>
              <a:rPr lang="en-US" sz="11500" b="1" dirty="0" smtClean="0"/>
              <a:t>Lecture : 9</a:t>
            </a:r>
            <a:endParaRPr lang="en-US" sz="115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25-21-29-47-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4195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25-21-30-11-90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25-21-30-18-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925_213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68" y="0"/>
            <a:ext cx="465826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Literary Criticism and Text Editing  MS (Session 2020-2022)  by  Dr. Faiza Kiran</vt:lpstr>
      <vt:lpstr>Lecture : 9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Criticism and Text Editing  MS (Session 2020-2022)  by  Dr. Faiza Kiran</dc:title>
  <dc:creator>Kashif</dc:creator>
  <cp:lastModifiedBy>Kashif</cp:lastModifiedBy>
  <cp:revision>1</cp:revision>
  <dcterms:created xsi:type="dcterms:W3CDTF">2020-09-26T08:42:59Z</dcterms:created>
  <dcterms:modified xsi:type="dcterms:W3CDTF">2020-09-26T08:46:27Z</dcterms:modified>
</cp:coreProperties>
</file>